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2b9ad374e378cb21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2b9ad374e378cb21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1474875" y="57625"/>
            <a:ext cx="4678500" cy="9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22nd International Conference on Network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" sz="1600"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and Service Management (CNSM 2026)</a:t>
            </a:r>
            <a:endParaRPr sz="3000"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2569025" y="1152475"/>
            <a:ext cx="657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Paper:</a:t>
            </a:r>
            <a:r>
              <a:rPr lang="en"/>
              <a:t> </a:t>
            </a:r>
            <a:r>
              <a:rPr lang="en"/>
              <a:t>Title Title </a:t>
            </a:r>
            <a:r>
              <a:rPr lang="en"/>
              <a:t>Title </a:t>
            </a:r>
            <a:r>
              <a:rPr lang="en"/>
              <a:t>Title Title Title Title Title, author 1, </a:t>
            </a:r>
            <a:br>
              <a:rPr lang="en"/>
            </a:br>
            <a:r>
              <a:rPr lang="en"/>
              <a:t>author 2, author 3, author 4.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Presenter:</a:t>
            </a:r>
            <a:r>
              <a:rPr lang="en"/>
              <a:t> Dr. XXXX YYYY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Biography: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Associate Professor</a:t>
            </a:r>
            <a:r>
              <a:rPr lang="en"/>
              <a:t> in Computer Science at XXX University.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Ph.D. in Computer Science from Northbridge University.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 interests include AI/ML, network management, cloud computing, and softwarized networks.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Member of the IEEE</a:t>
            </a:r>
            <a:endParaRPr/>
          </a:p>
        </p:txBody>
      </p:sp>
      <p:pic>
        <p:nvPicPr>
          <p:cNvPr descr="logo_cnsm_2026.png"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475" y="34290"/>
            <a:ext cx="960120" cy="960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s.png"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74899" y="34300"/>
            <a:ext cx="3091756" cy="9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050" y="1387000"/>
            <a:ext cx="2205550" cy="18748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24025" y="3355275"/>
            <a:ext cx="22056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Presenter’s photo, name</a:t>
            </a:r>
            <a:br>
              <a:rPr lang="en" sz="1800">
                <a:solidFill>
                  <a:schemeClr val="dk2"/>
                </a:solidFill>
              </a:rPr>
            </a:br>
            <a:r>
              <a:rPr lang="en" sz="1800">
                <a:solidFill>
                  <a:schemeClr val="dk2"/>
                </a:solidFill>
              </a:rPr>
              <a:t>and affiliation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